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9" r:id="rId3"/>
    <p:sldId id="257" r:id="rId4"/>
    <p:sldId id="262" r:id="rId5"/>
    <p:sldId id="260" r:id="rId6"/>
    <p:sldId id="258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19D34-97E2-4223-BE74-650ECD114508}" v="2533" dt="2020-03-23T16:48:59.482"/>
    <p1510:client id="{A4A57D37-76CB-4DCE-8D45-6068BCB98376}" v="828" dt="2020-03-24T09:35:03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Western" userId="aab44ba8b6fccd97" providerId="Windows Live" clId="Web-{A4A57D37-76CB-4DCE-8D45-6068BCB98376}"/>
    <pc:docChg chg="addSld modSld sldOrd">
      <pc:chgData name="Natalie Western" userId="aab44ba8b6fccd97" providerId="Windows Live" clId="Web-{A4A57D37-76CB-4DCE-8D45-6068BCB98376}" dt="2020-03-24T09:35:03.671" v="823" actId="20577"/>
      <pc:docMkLst>
        <pc:docMk/>
      </pc:docMkLst>
      <pc:sldChg chg="addSp delSp modSp">
        <pc:chgData name="Natalie Western" userId="aab44ba8b6fccd97" providerId="Windows Live" clId="Web-{A4A57D37-76CB-4DCE-8D45-6068BCB98376}" dt="2020-03-24T09:00:33.087" v="7"/>
        <pc:sldMkLst>
          <pc:docMk/>
          <pc:sldMk cId="117237455" sldId="257"/>
        </pc:sldMkLst>
        <pc:spChg chg="mod">
          <ac:chgData name="Natalie Western" userId="aab44ba8b6fccd97" providerId="Windows Live" clId="Web-{A4A57D37-76CB-4DCE-8D45-6068BCB98376}" dt="2020-03-24T09:00:33.087" v="7"/>
          <ac:spMkLst>
            <pc:docMk/>
            <pc:sldMk cId="117237455" sldId="257"/>
            <ac:spMk id="2" creationId="{EEFC976B-A5FE-4C9E-961D-194C5A11D7DD}"/>
          </ac:spMkLst>
        </pc:spChg>
        <pc:spChg chg="add del">
          <ac:chgData name="Natalie Western" userId="aab44ba8b6fccd97" providerId="Windows Live" clId="Web-{A4A57D37-76CB-4DCE-8D45-6068BCB98376}" dt="2020-03-24T09:00:33.087" v="7"/>
          <ac:spMkLst>
            <pc:docMk/>
            <pc:sldMk cId="117237455" sldId="257"/>
            <ac:spMk id="3" creationId="{5B8AB774-FC39-402C-8EEC-B2B146B9FA92}"/>
          </ac:spMkLst>
        </pc:spChg>
        <pc:spChg chg="add del">
          <ac:chgData name="Natalie Western" userId="aab44ba8b6fccd97" providerId="Windows Live" clId="Web-{A4A57D37-76CB-4DCE-8D45-6068BCB98376}" dt="2020-03-24T09:00:33.087" v="7"/>
          <ac:spMkLst>
            <pc:docMk/>
            <pc:sldMk cId="117237455" sldId="257"/>
            <ac:spMk id="5" creationId="{F858DF7D-C2D0-4B03-A7A0-2F06B789EE35}"/>
          </ac:spMkLst>
        </pc:spChg>
        <pc:spChg chg="add del">
          <ac:chgData name="Natalie Western" userId="aab44ba8b6fccd97" providerId="Windows Live" clId="Web-{A4A57D37-76CB-4DCE-8D45-6068BCB98376}" dt="2020-03-24T09:00:33.087" v="7"/>
          <ac:spMkLst>
            <pc:docMk/>
            <pc:sldMk cId="117237455" sldId="257"/>
            <ac:spMk id="6" creationId="{1B26B711-3121-40B0-8377-A64F3DC00C7A}"/>
          </ac:spMkLst>
        </pc:spChg>
        <pc:spChg chg="add del">
          <ac:chgData name="Natalie Western" userId="aab44ba8b6fccd97" providerId="Windows Live" clId="Web-{A4A57D37-76CB-4DCE-8D45-6068BCB98376}" dt="2020-03-24T09:00:33.087" v="7"/>
          <ac:spMkLst>
            <pc:docMk/>
            <pc:sldMk cId="117237455" sldId="257"/>
            <ac:spMk id="12" creationId="{645C4D3D-ABBA-4B4E-93E5-01E343719849}"/>
          </ac:spMkLst>
        </pc:spChg>
        <pc:spChg chg="add del">
          <ac:chgData name="Natalie Western" userId="aab44ba8b6fccd97" providerId="Windows Live" clId="Web-{A4A57D37-76CB-4DCE-8D45-6068BCB98376}" dt="2020-03-24T09:00:33.087" v="7"/>
          <ac:spMkLst>
            <pc:docMk/>
            <pc:sldMk cId="117237455" sldId="257"/>
            <ac:spMk id="14" creationId="{98DDD5E5-0097-4C6C-B266-5732EDA96CC4}"/>
          </ac:spMkLst>
        </pc:spChg>
        <pc:spChg chg="add del">
          <ac:chgData name="Natalie Western" userId="aab44ba8b6fccd97" providerId="Windows Live" clId="Web-{A4A57D37-76CB-4DCE-8D45-6068BCB98376}" dt="2020-03-24T09:00:33.087" v="7"/>
          <ac:spMkLst>
            <pc:docMk/>
            <pc:sldMk cId="117237455" sldId="257"/>
            <ac:spMk id="16" creationId="{8952EF87-C74F-4D3F-9CAD-EEA1733C9BD0}"/>
          </ac:spMkLst>
        </pc:spChg>
        <pc:graphicFrameChg chg="add del">
          <ac:chgData name="Natalie Western" userId="aab44ba8b6fccd97" providerId="Windows Live" clId="Web-{A4A57D37-76CB-4DCE-8D45-6068BCB98376}" dt="2020-03-24T09:00:33.087" v="7"/>
          <ac:graphicFrameMkLst>
            <pc:docMk/>
            <pc:sldMk cId="117237455" sldId="257"/>
            <ac:graphicFrameMk id="18" creationId="{BF1DEE47-FE0A-491B-910C-463907071F31}"/>
          </ac:graphicFrameMkLst>
        </pc:graphicFrameChg>
      </pc:sldChg>
      <pc:sldChg chg="addSp delSp modSp mod setBg">
        <pc:chgData name="Natalie Western" userId="aab44ba8b6fccd97" providerId="Windows Live" clId="Web-{A4A57D37-76CB-4DCE-8D45-6068BCB98376}" dt="2020-03-24T08:59:21.415" v="5"/>
        <pc:sldMkLst>
          <pc:docMk/>
          <pc:sldMk cId="2274759871" sldId="259"/>
        </pc:sldMkLst>
        <pc:spChg chg="mod or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2" creationId="{D73F90BC-7548-45C4-802A-DF702D57C115}"/>
          </ac:spMkLst>
        </pc:spChg>
        <pc:spChg chg="del">
          <ac:chgData name="Natalie Western" userId="aab44ba8b6fccd97" providerId="Windows Live" clId="Web-{A4A57D37-76CB-4DCE-8D45-6068BCB98376}" dt="2020-03-24T08:56:28.899" v="0"/>
          <ac:spMkLst>
            <pc:docMk/>
            <pc:sldMk cId="2274759871" sldId="259"/>
            <ac:spMk id="3" creationId="{9B4ED8C8-7DAD-4A11-894C-9289741C884C}"/>
          </ac:spMkLst>
        </pc:spChg>
        <pc:spChg chg="ad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11" creationId="{77F2BB43-1E8B-40A7-9733-9AEE76BFE22A}"/>
          </ac:spMkLst>
        </pc:spChg>
        <pc:spChg chg="ad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13" creationId="{2F2499BD-C67D-4CD4-9747-4DCC7EF1FC2F}"/>
          </ac:spMkLst>
        </pc:spChg>
        <pc:spChg chg="ad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15" creationId="{80D02CAC-A533-4E24-84A6-B3171E16A274}"/>
          </ac:spMkLst>
        </pc:spChg>
        <pc:spChg chg="ad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17" creationId="{44DBAF48-B17B-4AA7-9E99-4EC0C9905827}"/>
          </ac:spMkLst>
        </pc:spChg>
        <pc:spChg chg="ad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19" creationId="{C946306D-5ADD-463A-949A-DEEBA39D70DC}"/>
          </ac:spMkLst>
        </pc:spChg>
        <pc:spChg chg="ad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21" creationId="{A473A035-1F9A-4381-AC96-683CD2DF5DE8}"/>
          </ac:spMkLst>
        </pc:spChg>
        <pc:spChg chg="ad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23" creationId="{CF4ED641-0671-4D88-92E6-026A8C9F1A4E}"/>
          </ac:spMkLst>
        </pc:spChg>
        <pc:spChg chg="ad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25" creationId="{7A02EF2F-E7B1-40FC-885B-C4D89902B6E0}"/>
          </ac:spMkLst>
        </pc:spChg>
        <pc:spChg chg="add">
          <ac:chgData name="Natalie Western" userId="aab44ba8b6fccd97" providerId="Windows Live" clId="Web-{A4A57D37-76CB-4DCE-8D45-6068BCB98376}" dt="2020-03-24T08:59:21.415" v="5"/>
          <ac:spMkLst>
            <pc:docMk/>
            <pc:sldMk cId="2274759871" sldId="259"/>
            <ac:spMk id="27" creationId="{9180D5DB-9658-40A6-A418-7C69982226F4}"/>
          </ac:spMkLst>
        </pc:spChg>
        <pc:picChg chg="add mod ord">
          <ac:chgData name="Natalie Western" userId="aab44ba8b6fccd97" providerId="Windows Live" clId="Web-{A4A57D37-76CB-4DCE-8D45-6068BCB98376}" dt="2020-03-24T08:59:21.415" v="5"/>
          <ac:picMkLst>
            <pc:docMk/>
            <pc:sldMk cId="2274759871" sldId="259"/>
            <ac:picMk id="4" creationId="{C9FEEFF7-A770-41A4-A425-C1D657134553}"/>
          </ac:picMkLst>
        </pc:picChg>
        <pc:picChg chg="add mod">
          <ac:chgData name="Natalie Western" userId="aab44ba8b6fccd97" providerId="Windows Live" clId="Web-{A4A57D37-76CB-4DCE-8D45-6068BCB98376}" dt="2020-03-24T08:59:21.415" v="5"/>
          <ac:picMkLst>
            <pc:docMk/>
            <pc:sldMk cId="2274759871" sldId="259"/>
            <ac:picMk id="6" creationId="{D0900B6B-BE88-4409-BF64-34C066781316}"/>
          </ac:picMkLst>
        </pc:picChg>
      </pc:sldChg>
      <pc:sldChg chg="modSp">
        <pc:chgData name="Natalie Western" userId="aab44ba8b6fccd97" providerId="Windows Live" clId="Web-{A4A57D37-76CB-4DCE-8D45-6068BCB98376}" dt="2020-03-24T09:20:06.153" v="316" actId="20577"/>
        <pc:sldMkLst>
          <pc:docMk/>
          <pc:sldMk cId="2513489117" sldId="262"/>
        </pc:sldMkLst>
        <pc:spChg chg="mod">
          <ac:chgData name="Natalie Western" userId="aab44ba8b6fccd97" providerId="Windows Live" clId="Web-{A4A57D37-76CB-4DCE-8D45-6068BCB98376}" dt="2020-03-24T09:20:06.153" v="316" actId="20577"/>
          <ac:spMkLst>
            <pc:docMk/>
            <pc:sldMk cId="2513489117" sldId="262"/>
            <ac:spMk id="3" creationId="{79DE4E0F-33F1-4606-A20D-E5F2142EB5AA}"/>
          </ac:spMkLst>
        </pc:spChg>
      </pc:sldChg>
      <pc:sldChg chg="modSp ord">
        <pc:chgData name="Natalie Western" userId="aab44ba8b6fccd97" providerId="Windows Live" clId="Web-{A4A57D37-76CB-4DCE-8D45-6068BCB98376}" dt="2020-03-24T09:35:02.890" v="821" actId="20577"/>
        <pc:sldMkLst>
          <pc:docMk/>
          <pc:sldMk cId="2025037550" sldId="263"/>
        </pc:sldMkLst>
        <pc:spChg chg="mod">
          <ac:chgData name="Natalie Western" userId="aab44ba8b6fccd97" providerId="Windows Live" clId="Web-{A4A57D37-76CB-4DCE-8D45-6068BCB98376}" dt="2020-03-24T09:35:02.890" v="821" actId="20577"/>
          <ac:spMkLst>
            <pc:docMk/>
            <pc:sldMk cId="2025037550" sldId="263"/>
            <ac:spMk id="3" creationId="{6FE1B1A1-E90E-4CB3-B6EB-417B523B26B8}"/>
          </ac:spMkLst>
        </pc:spChg>
      </pc:sldChg>
      <pc:sldChg chg="modSp new">
        <pc:chgData name="Natalie Western" userId="aab44ba8b6fccd97" providerId="Windows Live" clId="Web-{A4A57D37-76CB-4DCE-8D45-6068BCB98376}" dt="2020-03-24T09:34:56.468" v="819" actId="20577"/>
        <pc:sldMkLst>
          <pc:docMk/>
          <pc:sldMk cId="478182524" sldId="264"/>
        </pc:sldMkLst>
        <pc:spChg chg="mod">
          <ac:chgData name="Natalie Western" userId="aab44ba8b6fccd97" providerId="Windows Live" clId="Web-{A4A57D37-76CB-4DCE-8D45-6068BCB98376}" dt="2020-03-24T09:22:36.857" v="336" actId="20577"/>
          <ac:spMkLst>
            <pc:docMk/>
            <pc:sldMk cId="478182524" sldId="264"/>
            <ac:spMk id="2" creationId="{626CB74A-B19F-4AEE-AE46-C42A41617973}"/>
          </ac:spMkLst>
        </pc:spChg>
        <pc:spChg chg="mod">
          <ac:chgData name="Natalie Western" userId="aab44ba8b6fccd97" providerId="Windows Live" clId="Web-{A4A57D37-76CB-4DCE-8D45-6068BCB98376}" dt="2020-03-24T09:34:56.468" v="819" actId="20577"/>
          <ac:spMkLst>
            <pc:docMk/>
            <pc:sldMk cId="478182524" sldId="264"/>
            <ac:spMk id="3" creationId="{A2AC659E-8A01-46B2-A176-607117E0CD79}"/>
          </ac:spMkLst>
        </pc:spChg>
      </pc:sldChg>
    </pc:docChg>
  </pc:docChgLst>
  <pc:docChgLst>
    <pc:chgData name="Natalie Western" userId="aab44ba8b6fccd97" providerId="Windows Live" clId="Web-{46519D34-97E2-4223-BE74-650ECD114508}"/>
    <pc:docChg chg="addSld modSld sldOrd addMainMaster delMainMaster">
      <pc:chgData name="Natalie Western" userId="aab44ba8b6fccd97" providerId="Windows Live" clId="Web-{46519D34-97E2-4223-BE74-650ECD114508}" dt="2020-03-23T16:48:59.482" v="2497" actId="20577"/>
      <pc:docMkLst>
        <pc:docMk/>
      </pc:docMkLst>
      <pc:sldChg chg="addSp modSp mod setBg modClrScheme setClrOvrMap chgLayout">
        <pc:chgData name="Natalie Western" userId="aab44ba8b6fccd97" providerId="Windows Live" clId="Web-{46519D34-97E2-4223-BE74-650ECD114508}" dt="2020-03-23T15:30:18.231" v="301" actId="20577"/>
        <pc:sldMkLst>
          <pc:docMk/>
          <pc:sldMk cId="109857222" sldId="256"/>
        </pc:sldMkLst>
        <pc:spChg chg="mod">
          <ac:chgData name="Natalie Western" userId="aab44ba8b6fccd97" providerId="Windows Live" clId="Web-{46519D34-97E2-4223-BE74-650ECD114508}" dt="2020-03-23T15:30:18.231" v="30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atalie Western" userId="aab44ba8b6fccd97" providerId="Windows Live" clId="Web-{46519D34-97E2-4223-BE74-650ECD114508}" dt="2020-03-23T15:26:00.777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Natalie Western" userId="aab44ba8b6fccd97" providerId="Windows Live" clId="Web-{46519D34-97E2-4223-BE74-650ECD114508}" dt="2020-03-23T15:26:00.777" v="0"/>
          <ac:spMkLst>
            <pc:docMk/>
            <pc:sldMk cId="109857222" sldId="256"/>
            <ac:spMk id="9" creationId="{26B4480E-B7FF-4481-890E-043A69AE6FE2}"/>
          </ac:spMkLst>
        </pc:spChg>
        <pc:spChg chg="add">
          <ac:chgData name="Natalie Western" userId="aab44ba8b6fccd97" providerId="Windows Live" clId="Web-{46519D34-97E2-4223-BE74-650ECD114508}" dt="2020-03-23T15:26:00.777" v="0"/>
          <ac:spMkLst>
            <pc:docMk/>
            <pc:sldMk cId="109857222" sldId="256"/>
            <ac:spMk id="11" creationId="{64C13BAB-7C00-4D21-A857-E3D41C0A2A66}"/>
          </ac:spMkLst>
        </pc:spChg>
        <pc:spChg chg="add">
          <ac:chgData name="Natalie Western" userId="aab44ba8b6fccd97" providerId="Windows Live" clId="Web-{46519D34-97E2-4223-BE74-650ECD114508}" dt="2020-03-23T15:26:00.777" v="0"/>
          <ac:spMkLst>
            <pc:docMk/>
            <pc:sldMk cId="109857222" sldId="256"/>
            <ac:spMk id="13" creationId="{1F1FF39A-AC3C-4066-9D4C-519AA22812EA}"/>
          </ac:spMkLst>
        </pc:spChg>
        <pc:picChg chg="add">
          <ac:chgData name="Natalie Western" userId="aab44ba8b6fccd97" providerId="Windows Live" clId="Web-{46519D34-97E2-4223-BE74-650ECD114508}" dt="2020-03-23T15:26:00.777" v="0"/>
          <ac:picMkLst>
            <pc:docMk/>
            <pc:sldMk cId="109857222" sldId="256"/>
            <ac:picMk id="4" creationId="{0183CDDD-D3B0-4F3C-918B-A57C8FC2990B}"/>
          </ac:picMkLst>
        </pc:picChg>
      </pc:sldChg>
      <pc:sldChg chg="addSp delSp modSp new mod setBg">
        <pc:chgData name="Natalie Western" userId="aab44ba8b6fccd97" providerId="Windows Live" clId="Web-{46519D34-97E2-4223-BE74-650ECD114508}" dt="2020-03-23T15:42:35.859" v="861" actId="20577"/>
        <pc:sldMkLst>
          <pc:docMk/>
          <pc:sldMk cId="117237455" sldId="257"/>
        </pc:sldMkLst>
        <pc:spChg chg="mod">
          <ac:chgData name="Natalie Western" userId="aab44ba8b6fccd97" providerId="Windows Live" clId="Web-{46519D34-97E2-4223-BE74-650ECD114508}" dt="2020-03-23T15:30:42.513" v="319" actId="20577"/>
          <ac:spMkLst>
            <pc:docMk/>
            <pc:sldMk cId="117237455" sldId="257"/>
            <ac:spMk id="2" creationId="{EEFC976B-A5FE-4C9E-961D-194C5A11D7DD}"/>
          </ac:spMkLst>
        </pc:spChg>
        <pc:spChg chg="mod">
          <ac:chgData name="Natalie Western" userId="aab44ba8b6fccd97" providerId="Windows Live" clId="Web-{46519D34-97E2-4223-BE74-650ECD114508}" dt="2020-03-23T15:42:35.859" v="861" actId="20577"/>
          <ac:spMkLst>
            <pc:docMk/>
            <pc:sldMk cId="117237455" sldId="257"/>
            <ac:spMk id="3" creationId="{5B8AB774-FC39-402C-8EEC-B2B146B9FA92}"/>
          </ac:spMkLst>
        </pc:spChg>
        <pc:spChg chg="add">
          <ac:chgData name="Natalie Western" userId="aab44ba8b6fccd97" providerId="Windows Live" clId="Web-{46519D34-97E2-4223-BE74-650ECD114508}" dt="2020-03-23T15:27:30.387" v="47"/>
          <ac:spMkLst>
            <pc:docMk/>
            <pc:sldMk cId="117237455" sldId="257"/>
            <ac:spMk id="5" creationId="{F858DF7D-C2D0-4B03-A7A0-2F06B789EE35}"/>
          </ac:spMkLst>
        </pc:spChg>
        <pc:spChg chg="add">
          <ac:chgData name="Natalie Western" userId="aab44ba8b6fccd97" providerId="Windows Live" clId="Web-{46519D34-97E2-4223-BE74-650ECD114508}" dt="2020-03-23T15:27:30.387" v="47"/>
          <ac:spMkLst>
            <pc:docMk/>
            <pc:sldMk cId="117237455" sldId="257"/>
            <ac:spMk id="6" creationId="{1B26B711-3121-40B0-8377-A64F3DC00C7A}"/>
          </ac:spMkLst>
        </pc:spChg>
        <pc:spChg chg="add del">
          <ac:chgData name="Natalie Western" userId="aab44ba8b6fccd97" providerId="Windows Live" clId="Web-{46519D34-97E2-4223-BE74-650ECD114508}" dt="2020-03-23T15:27:30.371" v="46"/>
          <ac:spMkLst>
            <pc:docMk/>
            <pc:sldMk cId="117237455" sldId="257"/>
            <ac:spMk id="8" creationId="{8D1F1056-9A78-4FBC-9404-54512B6B5852}"/>
          </ac:spMkLst>
        </pc:spChg>
        <pc:spChg chg="add del">
          <ac:chgData name="Natalie Western" userId="aab44ba8b6fccd97" providerId="Windows Live" clId="Web-{46519D34-97E2-4223-BE74-650ECD114508}" dt="2020-03-23T15:27:30.371" v="46"/>
          <ac:spMkLst>
            <pc:docMk/>
            <pc:sldMk cId="117237455" sldId="257"/>
            <ac:spMk id="10" creationId="{9659E4B7-86DE-4B00-A707-DD85CE5DB356}"/>
          </ac:spMkLst>
        </pc:spChg>
        <pc:spChg chg="add">
          <ac:chgData name="Natalie Western" userId="aab44ba8b6fccd97" providerId="Windows Live" clId="Web-{46519D34-97E2-4223-BE74-650ECD114508}" dt="2020-03-23T15:27:30.387" v="47"/>
          <ac:spMkLst>
            <pc:docMk/>
            <pc:sldMk cId="117237455" sldId="257"/>
            <ac:spMk id="12" creationId="{645C4D3D-ABBA-4B4E-93E5-01E343719849}"/>
          </ac:spMkLst>
        </pc:spChg>
        <pc:spChg chg="add">
          <ac:chgData name="Natalie Western" userId="aab44ba8b6fccd97" providerId="Windows Live" clId="Web-{46519D34-97E2-4223-BE74-650ECD114508}" dt="2020-03-23T15:27:30.387" v="47"/>
          <ac:spMkLst>
            <pc:docMk/>
            <pc:sldMk cId="117237455" sldId="257"/>
            <ac:spMk id="14" creationId="{98DDD5E5-0097-4C6C-B266-5732EDA96CC4}"/>
          </ac:spMkLst>
        </pc:spChg>
        <pc:spChg chg="add">
          <ac:chgData name="Natalie Western" userId="aab44ba8b6fccd97" providerId="Windows Live" clId="Web-{46519D34-97E2-4223-BE74-650ECD114508}" dt="2020-03-23T15:27:30.387" v="47"/>
          <ac:spMkLst>
            <pc:docMk/>
            <pc:sldMk cId="117237455" sldId="257"/>
            <ac:spMk id="16" creationId="{8952EF87-C74F-4D3F-9CAD-EEA1733C9BD0}"/>
          </ac:spMkLst>
        </pc:spChg>
      </pc:sldChg>
      <pc:sldChg chg="addSp delSp modSp new mod setBg">
        <pc:chgData name="Natalie Western" userId="aab44ba8b6fccd97" providerId="Windows Live" clId="Web-{46519D34-97E2-4223-BE74-650ECD114508}" dt="2020-03-23T16:05:43.457" v="1703"/>
        <pc:sldMkLst>
          <pc:docMk/>
          <pc:sldMk cId="770281410" sldId="258"/>
        </pc:sldMkLst>
        <pc:spChg chg="mod">
          <ac:chgData name="Natalie Western" userId="aab44ba8b6fccd97" providerId="Windows Live" clId="Web-{46519D34-97E2-4223-BE74-650ECD114508}" dt="2020-03-23T15:59:04.784" v="1552"/>
          <ac:spMkLst>
            <pc:docMk/>
            <pc:sldMk cId="770281410" sldId="258"/>
            <ac:spMk id="2" creationId="{672DD637-2B15-415A-A8A2-238F91B731F5}"/>
          </ac:spMkLst>
        </pc:spChg>
        <pc:spChg chg="del">
          <ac:chgData name="Natalie Western" userId="aab44ba8b6fccd97" providerId="Windows Live" clId="Web-{46519D34-97E2-4223-BE74-650ECD114508}" dt="2020-03-23T15:46:28.156" v="1065"/>
          <ac:spMkLst>
            <pc:docMk/>
            <pc:sldMk cId="770281410" sldId="258"/>
            <ac:spMk id="3" creationId="{82FE73F3-6EC2-4E9B-892A-4DB4AC78348F}"/>
          </ac:spMkLst>
        </pc:spChg>
        <pc:spChg chg="add">
          <ac:chgData name="Natalie Western" userId="aab44ba8b6fccd97" providerId="Windows Live" clId="Web-{46519D34-97E2-4223-BE74-650ECD114508}" dt="2020-03-23T15:59:04.784" v="1552"/>
          <ac:spMkLst>
            <pc:docMk/>
            <pc:sldMk cId="770281410" sldId="258"/>
            <ac:spMk id="9" creationId="{DD651B61-325E-4E73-8445-38B0DE8AAAB6}"/>
          </ac:spMkLst>
        </pc:spChg>
        <pc:spChg chg="add">
          <ac:chgData name="Natalie Western" userId="aab44ba8b6fccd97" providerId="Windows Live" clId="Web-{46519D34-97E2-4223-BE74-650ECD114508}" dt="2020-03-23T15:59:04.784" v="1552"/>
          <ac:spMkLst>
            <pc:docMk/>
            <pc:sldMk cId="770281410" sldId="258"/>
            <ac:spMk id="11" creationId="{B42E5253-D3AC-4AC2-B766-8B34F13C2F5E}"/>
          </ac:spMkLst>
        </pc:spChg>
        <pc:spChg chg="add">
          <ac:chgData name="Natalie Western" userId="aab44ba8b6fccd97" providerId="Windows Live" clId="Web-{46519D34-97E2-4223-BE74-650ECD114508}" dt="2020-03-23T15:59:04.784" v="1552"/>
          <ac:spMkLst>
            <pc:docMk/>
            <pc:sldMk cId="770281410" sldId="258"/>
            <ac:spMk id="13" creationId="{10AE8D57-436A-4073-9A75-15BB5949F8B4}"/>
          </ac:spMkLst>
        </pc:spChg>
        <pc:spChg chg="add">
          <ac:chgData name="Natalie Western" userId="aab44ba8b6fccd97" providerId="Windows Live" clId="Web-{46519D34-97E2-4223-BE74-650ECD114508}" dt="2020-03-23T15:59:04.784" v="1552"/>
          <ac:spMkLst>
            <pc:docMk/>
            <pc:sldMk cId="770281410" sldId="258"/>
            <ac:spMk id="15" creationId="{E2852671-8EB6-4EAF-8AF8-65CF3FD66456}"/>
          </ac:spMkLst>
        </pc:spChg>
        <pc:spChg chg="add">
          <ac:chgData name="Natalie Western" userId="aab44ba8b6fccd97" providerId="Windows Live" clId="Web-{46519D34-97E2-4223-BE74-650ECD114508}" dt="2020-03-23T15:59:04.784" v="1552"/>
          <ac:spMkLst>
            <pc:docMk/>
            <pc:sldMk cId="770281410" sldId="258"/>
            <ac:spMk id="17" creationId="{963FC0CD-F19B-4D9C-9C47-EB7E9D16E444}"/>
          </ac:spMkLst>
        </pc:spChg>
        <pc:spChg chg="add">
          <ac:chgData name="Natalie Western" userId="aab44ba8b6fccd97" providerId="Windows Live" clId="Web-{46519D34-97E2-4223-BE74-650ECD114508}" dt="2020-03-23T15:59:04.784" v="1552"/>
          <ac:spMkLst>
            <pc:docMk/>
            <pc:sldMk cId="770281410" sldId="258"/>
            <ac:spMk id="19" creationId="{2E70159E-5269-4C18-AA0B-D50513DB3B3C}"/>
          </ac:spMkLst>
        </pc:spChg>
        <pc:spChg chg="add">
          <ac:chgData name="Natalie Western" userId="aab44ba8b6fccd97" providerId="Windows Live" clId="Web-{46519D34-97E2-4223-BE74-650ECD114508}" dt="2020-03-23T15:59:04.784" v="1552"/>
          <ac:spMkLst>
            <pc:docMk/>
            <pc:sldMk cId="770281410" sldId="258"/>
            <ac:spMk id="21" creationId="{BBBE9C8C-98B2-41C2-B47B-9A396CBA2326}"/>
          </ac:spMkLst>
        </pc:spChg>
        <pc:spChg chg="add">
          <ac:chgData name="Natalie Western" userId="aab44ba8b6fccd97" providerId="Windows Live" clId="Web-{46519D34-97E2-4223-BE74-650ECD114508}" dt="2020-03-23T15:59:04.784" v="1552"/>
          <ac:spMkLst>
            <pc:docMk/>
            <pc:sldMk cId="770281410" sldId="258"/>
            <ac:spMk id="23" creationId="{B2ECCA3D-5ECA-4A8B-B9D7-CE6DEB72B952}"/>
          </ac:spMkLst>
        </pc:spChg>
        <pc:graphicFrameChg chg="add mod ord modGraphic">
          <ac:chgData name="Natalie Western" userId="aab44ba8b6fccd97" providerId="Windows Live" clId="Web-{46519D34-97E2-4223-BE74-650ECD114508}" dt="2020-03-23T16:05:43.457" v="1703"/>
          <ac:graphicFrameMkLst>
            <pc:docMk/>
            <pc:sldMk cId="770281410" sldId="258"/>
            <ac:graphicFrameMk id="4" creationId="{0A9118A0-7838-4394-8538-6E91F22B066B}"/>
          </ac:graphicFrameMkLst>
        </pc:graphicFrameChg>
      </pc:sldChg>
      <pc:sldChg chg="modSp new">
        <pc:chgData name="Natalie Western" userId="aab44ba8b6fccd97" providerId="Windows Live" clId="Web-{46519D34-97E2-4223-BE74-650ECD114508}" dt="2020-03-23T15:45:42.344" v="1062" actId="20577"/>
        <pc:sldMkLst>
          <pc:docMk/>
          <pc:sldMk cId="2274759871" sldId="259"/>
        </pc:sldMkLst>
        <pc:spChg chg="mod">
          <ac:chgData name="Natalie Western" userId="aab44ba8b6fccd97" providerId="Windows Live" clId="Web-{46519D34-97E2-4223-BE74-650ECD114508}" dt="2020-03-23T15:45:42.344" v="1062" actId="20577"/>
          <ac:spMkLst>
            <pc:docMk/>
            <pc:sldMk cId="2274759871" sldId="259"/>
            <ac:spMk id="2" creationId="{D73F90BC-7548-45C4-802A-DF702D57C115}"/>
          </ac:spMkLst>
        </pc:spChg>
      </pc:sldChg>
      <pc:sldChg chg="addSp delSp modSp new mod ord setBg">
        <pc:chgData name="Natalie Western" userId="aab44ba8b6fccd97" providerId="Windows Live" clId="Web-{46519D34-97E2-4223-BE74-650ECD114508}" dt="2020-03-23T15:58:19.971" v="1551"/>
        <pc:sldMkLst>
          <pc:docMk/>
          <pc:sldMk cId="746986650" sldId="260"/>
        </pc:sldMkLst>
        <pc:spChg chg="mod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2" creationId="{49C618B4-60ED-41FF-B3DA-BB07E9BD2B73}"/>
          </ac:spMkLst>
        </pc:spChg>
        <pc:spChg chg="del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3" creationId="{F7E787B8-8E43-44F7-B639-4AB5600A075E}"/>
          </ac:spMkLst>
        </pc:spChg>
        <pc:spChg chg="add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8" creationId="{DCF4EB5C-ED25-4675-8255-2F5B12CFFCF0}"/>
          </ac:spMkLst>
        </pc:spChg>
        <pc:spChg chg="add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10" creationId="{9514EC6E-A557-42A2-BCDC-3ABFFC5E564D}"/>
          </ac:spMkLst>
        </pc:spChg>
        <pc:spChg chg="add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12" creationId="{905482C9-EB42-4BFE-95BF-7FD661F07657}"/>
          </ac:spMkLst>
        </pc:spChg>
        <pc:spChg chg="add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14" creationId="{7539E646-A625-4A26-86ED-BD90EDD329F7}"/>
          </ac:spMkLst>
        </pc:spChg>
        <pc:spChg chg="add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16" creationId="{39171204-6A50-40E1-B631-84CEDFC9396A}"/>
          </ac:spMkLst>
        </pc:spChg>
        <pc:spChg chg="add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18" creationId="{06C973F6-5187-412F-AACC-6E3FF8A6A12C}"/>
          </ac:spMkLst>
        </pc:spChg>
        <pc:spChg chg="add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20" creationId="{D11AE14F-1B7E-41E6-B579-2F71D135036C}"/>
          </ac:spMkLst>
        </pc:spChg>
        <pc:spChg chg="add">
          <ac:chgData name="Natalie Western" userId="aab44ba8b6fccd97" providerId="Windows Live" clId="Web-{46519D34-97E2-4223-BE74-650ECD114508}" dt="2020-03-23T15:58:19.971" v="1551"/>
          <ac:spMkLst>
            <pc:docMk/>
            <pc:sldMk cId="746986650" sldId="260"/>
            <ac:spMk id="22" creationId="{752BB805-F7B7-4B80-A1C5-385D4DAF74D0}"/>
          </ac:spMkLst>
        </pc:spChg>
      </pc:sldChg>
      <pc:sldChg chg="addSp delSp modSp new mod setBg">
        <pc:chgData name="Natalie Western" userId="aab44ba8b6fccd97" providerId="Windows Live" clId="Web-{46519D34-97E2-4223-BE74-650ECD114508}" dt="2020-03-23T16:11:11.380" v="1809"/>
        <pc:sldMkLst>
          <pc:docMk/>
          <pc:sldMk cId="71535620" sldId="261"/>
        </pc:sldMkLst>
        <pc:spChg chg="mod">
          <ac:chgData name="Natalie Western" userId="aab44ba8b6fccd97" providerId="Windows Live" clId="Web-{46519D34-97E2-4223-BE74-650ECD114508}" dt="2020-03-23T16:11:11.380" v="1809"/>
          <ac:spMkLst>
            <pc:docMk/>
            <pc:sldMk cId="71535620" sldId="261"/>
            <ac:spMk id="2" creationId="{26F1FC09-AC32-417B-8E43-01245677F103}"/>
          </ac:spMkLst>
        </pc:spChg>
        <pc:spChg chg="del">
          <ac:chgData name="Natalie Western" userId="aab44ba8b6fccd97" providerId="Windows Live" clId="Web-{46519D34-97E2-4223-BE74-650ECD114508}" dt="2020-03-23T16:00:53.472" v="1611"/>
          <ac:spMkLst>
            <pc:docMk/>
            <pc:sldMk cId="71535620" sldId="261"/>
            <ac:spMk id="3" creationId="{17A5FA11-B0F3-4A1A-B4DA-588A60B1DEFC}"/>
          </ac:spMkLst>
        </pc:spChg>
        <pc:spChg chg="add del mod">
          <ac:chgData name="Natalie Western" userId="aab44ba8b6fccd97" providerId="Windows Live" clId="Web-{46519D34-97E2-4223-BE74-650ECD114508}" dt="2020-03-23T16:09:18.739" v="1803"/>
          <ac:spMkLst>
            <pc:docMk/>
            <pc:sldMk cId="71535620" sldId="261"/>
            <ac:spMk id="7" creationId="{B8AA040D-58B3-4ADE-A301-5E0816F073A9}"/>
          </ac:spMkLst>
        </pc:spChg>
        <pc:graphicFrameChg chg="add del mod ord modGraphic">
          <ac:chgData name="Natalie Western" userId="aab44ba8b6fccd97" providerId="Windows Live" clId="Web-{46519D34-97E2-4223-BE74-650ECD114508}" dt="2020-03-23T16:07:32.880" v="1712"/>
          <ac:graphicFrameMkLst>
            <pc:docMk/>
            <pc:sldMk cId="71535620" sldId="261"/>
            <ac:graphicFrameMk id="4" creationId="{EB96B62C-F7C4-4100-8333-F2703D6B37D6}"/>
          </ac:graphicFrameMkLst>
        </pc:graphicFrameChg>
        <pc:graphicFrameChg chg="add mod modGraphic">
          <ac:chgData name="Natalie Western" userId="aab44ba8b6fccd97" providerId="Windows Live" clId="Web-{46519D34-97E2-4223-BE74-650ECD114508}" dt="2020-03-23T16:11:11.380" v="1809"/>
          <ac:graphicFrameMkLst>
            <pc:docMk/>
            <pc:sldMk cId="71535620" sldId="261"/>
            <ac:graphicFrameMk id="8" creationId="{4F2C587C-1B91-48D4-B531-B647F23096E1}"/>
          </ac:graphicFrameMkLst>
        </pc:graphicFrameChg>
      </pc:sldChg>
      <pc:sldChg chg="modSp new ord">
        <pc:chgData name="Natalie Western" userId="aab44ba8b6fccd97" providerId="Windows Live" clId="Web-{46519D34-97E2-4223-BE74-650ECD114508}" dt="2020-03-23T16:45:23.919" v="2367" actId="20577"/>
        <pc:sldMkLst>
          <pc:docMk/>
          <pc:sldMk cId="2513489117" sldId="262"/>
        </pc:sldMkLst>
        <pc:spChg chg="mod">
          <ac:chgData name="Natalie Western" userId="aab44ba8b6fccd97" providerId="Windows Live" clId="Web-{46519D34-97E2-4223-BE74-650ECD114508}" dt="2020-03-23T16:19:03.991" v="1819" actId="20577"/>
          <ac:spMkLst>
            <pc:docMk/>
            <pc:sldMk cId="2513489117" sldId="262"/>
            <ac:spMk id="2" creationId="{0B23F7B5-EDC1-408A-9326-C5D88E0F8F2F}"/>
          </ac:spMkLst>
        </pc:spChg>
        <pc:spChg chg="mod">
          <ac:chgData name="Natalie Western" userId="aab44ba8b6fccd97" providerId="Windows Live" clId="Web-{46519D34-97E2-4223-BE74-650ECD114508}" dt="2020-03-23T16:45:23.919" v="2367" actId="20577"/>
          <ac:spMkLst>
            <pc:docMk/>
            <pc:sldMk cId="2513489117" sldId="262"/>
            <ac:spMk id="3" creationId="{79DE4E0F-33F1-4606-A20D-E5F2142EB5AA}"/>
          </ac:spMkLst>
        </pc:spChg>
      </pc:sldChg>
      <pc:sldChg chg="modSp new">
        <pc:chgData name="Natalie Western" userId="aab44ba8b6fccd97" providerId="Windows Live" clId="Web-{46519D34-97E2-4223-BE74-650ECD114508}" dt="2020-03-23T16:48:59.435" v="2495" actId="20577"/>
        <pc:sldMkLst>
          <pc:docMk/>
          <pc:sldMk cId="2025037550" sldId="263"/>
        </pc:sldMkLst>
        <pc:spChg chg="mod">
          <ac:chgData name="Natalie Western" userId="aab44ba8b6fccd97" providerId="Windows Live" clId="Web-{46519D34-97E2-4223-BE74-650ECD114508}" dt="2020-03-23T16:45:57.575" v="2378" actId="20577"/>
          <ac:spMkLst>
            <pc:docMk/>
            <pc:sldMk cId="2025037550" sldId="263"/>
            <ac:spMk id="2" creationId="{36C22BA7-728F-499A-AAD2-C4F3E554799F}"/>
          </ac:spMkLst>
        </pc:spChg>
        <pc:spChg chg="mod">
          <ac:chgData name="Natalie Western" userId="aab44ba8b6fccd97" providerId="Windows Live" clId="Web-{46519D34-97E2-4223-BE74-650ECD114508}" dt="2020-03-23T16:48:59.435" v="2495" actId="20577"/>
          <ac:spMkLst>
            <pc:docMk/>
            <pc:sldMk cId="2025037550" sldId="263"/>
            <ac:spMk id="3" creationId="{6FE1B1A1-E90E-4CB3-B6EB-417B523B26B8}"/>
          </ac:spMkLst>
        </pc:spChg>
      </pc:sldChg>
      <pc:sldMasterChg chg="del delSldLayout">
        <pc:chgData name="Natalie Western" userId="aab44ba8b6fccd97" providerId="Windows Live" clId="Web-{46519D34-97E2-4223-BE74-650ECD114508}" dt="2020-03-23T15:26:00.777" v="0"/>
        <pc:sldMasterMkLst>
          <pc:docMk/>
          <pc:sldMasterMk cId="2460954070" sldId="2147483660"/>
        </pc:sldMasterMkLst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Natalie Western" userId="aab44ba8b6fccd97" providerId="Windows Live" clId="Web-{46519D34-97E2-4223-BE74-650ECD114508}" dt="2020-03-23T15:26:00.777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Natalie Western" userId="aab44ba8b6fccd97" providerId="Windows Live" clId="Web-{46519D34-97E2-4223-BE74-650ECD114508}" dt="2020-03-23T15:26:00.777" v="0"/>
        <pc:sldMasterMkLst>
          <pc:docMk/>
          <pc:sldMasterMk cId="2028383522" sldId="2147483685"/>
        </pc:sldMasterMkLst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950123596" sldId="2147483674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1542355634" sldId="2147483675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1999902939" sldId="2147483676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2490663942" sldId="2147483677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1837135494" sldId="2147483678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2405862674" sldId="2147483679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1064267478" sldId="2147483680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3711250962" sldId="2147483681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1274435666" sldId="2147483682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3568860787" sldId="2147483683"/>
          </pc:sldLayoutMkLst>
        </pc:sldLayoutChg>
        <pc:sldLayoutChg chg="add">
          <pc:chgData name="Natalie Western" userId="aab44ba8b6fccd97" providerId="Windows Live" clId="Web-{46519D34-97E2-4223-BE74-650ECD114508}" dt="2020-03-23T15:26:00.777" v="0"/>
          <pc:sldLayoutMkLst>
            <pc:docMk/>
            <pc:sldMasterMk cId="2028383522" sldId="2147483685"/>
            <pc:sldLayoutMk cId="3201472605" sldId="214748368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0031B-C53B-4987-B94B-BF65C957150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2E7E5C2-AD70-4100-BFF6-F76DB6C1B837}">
      <dgm:prSet/>
      <dgm:spPr/>
      <dgm:t>
        <a:bodyPr/>
        <a:lstStyle/>
        <a:p>
          <a:r>
            <a:rPr lang="en-GB"/>
            <a:t>"...What do you think?"</a:t>
          </a:r>
          <a:endParaRPr lang="en-US"/>
        </a:p>
      </dgm:t>
    </dgm:pt>
    <dgm:pt modelId="{0E05B285-83DA-4807-B2A3-72E2C1ED313C}" type="parTrans" cxnId="{E5E28921-E6E6-4427-B813-9A1014710FBB}">
      <dgm:prSet/>
      <dgm:spPr/>
      <dgm:t>
        <a:bodyPr/>
        <a:lstStyle/>
        <a:p>
          <a:endParaRPr lang="en-US"/>
        </a:p>
      </dgm:t>
    </dgm:pt>
    <dgm:pt modelId="{42F90906-2595-46FC-9064-61CD00F21F50}" type="sibTrans" cxnId="{E5E28921-E6E6-4427-B813-9A1014710FBB}">
      <dgm:prSet/>
      <dgm:spPr/>
      <dgm:t>
        <a:bodyPr/>
        <a:lstStyle/>
        <a:p>
          <a:endParaRPr lang="en-US"/>
        </a:p>
      </dgm:t>
    </dgm:pt>
    <dgm:pt modelId="{5EB38730-27B8-4174-BF34-87186E8EB1A5}">
      <dgm:prSet/>
      <dgm:spPr/>
      <dgm:t>
        <a:bodyPr/>
        <a:lstStyle/>
        <a:p>
          <a:r>
            <a:rPr lang="en-GB"/>
            <a:t>"...Would you agree?"</a:t>
          </a:r>
          <a:endParaRPr lang="en-US"/>
        </a:p>
      </dgm:t>
    </dgm:pt>
    <dgm:pt modelId="{5353DE1A-83B1-46A2-965B-C76776831ABF}" type="parTrans" cxnId="{B54A825B-EFE2-4F66-B4DE-5314016846F1}">
      <dgm:prSet/>
      <dgm:spPr/>
      <dgm:t>
        <a:bodyPr/>
        <a:lstStyle/>
        <a:p>
          <a:endParaRPr lang="en-US"/>
        </a:p>
      </dgm:t>
    </dgm:pt>
    <dgm:pt modelId="{62504902-90C1-4EE8-BF62-E3E6D26A0115}" type="sibTrans" cxnId="{B54A825B-EFE2-4F66-B4DE-5314016846F1}">
      <dgm:prSet/>
      <dgm:spPr/>
      <dgm:t>
        <a:bodyPr/>
        <a:lstStyle/>
        <a:p>
          <a:endParaRPr lang="en-US"/>
        </a:p>
      </dgm:t>
    </dgm:pt>
    <dgm:pt modelId="{AD7B9D31-6407-4A29-AE23-1435CBCBE798}">
      <dgm:prSet/>
      <dgm:spPr/>
      <dgm:t>
        <a:bodyPr/>
        <a:lstStyle/>
        <a:p>
          <a:r>
            <a:rPr lang="en-GB"/>
            <a:t>"...Don´t you think?"</a:t>
          </a:r>
          <a:endParaRPr lang="en-US"/>
        </a:p>
      </dgm:t>
    </dgm:pt>
    <dgm:pt modelId="{46B19DB6-9518-4FF9-A484-98D84B64431D}" type="parTrans" cxnId="{C9C4FF06-8D3C-4840-90C6-EE5E911CC315}">
      <dgm:prSet/>
      <dgm:spPr/>
      <dgm:t>
        <a:bodyPr/>
        <a:lstStyle/>
        <a:p>
          <a:endParaRPr lang="en-US"/>
        </a:p>
      </dgm:t>
    </dgm:pt>
    <dgm:pt modelId="{44DDDE03-8BF1-4DB0-9B92-C4F29D691902}" type="sibTrans" cxnId="{C9C4FF06-8D3C-4840-90C6-EE5E911CC315}">
      <dgm:prSet/>
      <dgm:spPr/>
      <dgm:t>
        <a:bodyPr/>
        <a:lstStyle/>
        <a:p>
          <a:endParaRPr lang="en-US"/>
        </a:p>
      </dgm:t>
    </dgm:pt>
    <dgm:pt modelId="{96F0FE2C-5E87-4C08-A9B7-352AF9FD1AEB}" type="pres">
      <dgm:prSet presAssocID="{5020031B-C53B-4987-B94B-BF65C95715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ADD296D-23B2-4DBC-BF28-58C400E12ADA}" type="pres">
      <dgm:prSet presAssocID="{A2E7E5C2-AD70-4100-BFF6-F76DB6C1B837}" presName="hierRoot1" presStyleCnt="0"/>
      <dgm:spPr/>
    </dgm:pt>
    <dgm:pt modelId="{4064560E-AA95-4D71-AE69-71ACF18C55F0}" type="pres">
      <dgm:prSet presAssocID="{A2E7E5C2-AD70-4100-BFF6-F76DB6C1B837}" presName="composite" presStyleCnt="0"/>
      <dgm:spPr/>
    </dgm:pt>
    <dgm:pt modelId="{B2BB5B86-3BFB-4237-BD90-E1C9158085C0}" type="pres">
      <dgm:prSet presAssocID="{A2E7E5C2-AD70-4100-BFF6-F76DB6C1B837}" presName="background" presStyleLbl="node0" presStyleIdx="0" presStyleCnt="3"/>
      <dgm:spPr/>
    </dgm:pt>
    <dgm:pt modelId="{D5C93E66-2FC1-4192-9D54-E98DC46F1B96}" type="pres">
      <dgm:prSet presAssocID="{A2E7E5C2-AD70-4100-BFF6-F76DB6C1B837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63EC3D-33C9-4D97-B54C-501AA7CFD1C0}" type="pres">
      <dgm:prSet presAssocID="{A2E7E5C2-AD70-4100-BFF6-F76DB6C1B837}" presName="hierChild2" presStyleCnt="0"/>
      <dgm:spPr/>
    </dgm:pt>
    <dgm:pt modelId="{FC790A53-A50C-4808-8CB0-0F10FB38BD1B}" type="pres">
      <dgm:prSet presAssocID="{5EB38730-27B8-4174-BF34-87186E8EB1A5}" presName="hierRoot1" presStyleCnt="0"/>
      <dgm:spPr/>
    </dgm:pt>
    <dgm:pt modelId="{284039E1-8602-43D0-9487-114E3DFC5A55}" type="pres">
      <dgm:prSet presAssocID="{5EB38730-27B8-4174-BF34-87186E8EB1A5}" presName="composite" presStyleCnt="0"/>
      <dgm:spPr/>
    </dgm:pt>
    <dgm:pt modelId="{C23D1E40-A574-4282-BCB8-F655A7939F64}" type="pres">
      <dgm:prSet presAssocID="{5EB38730-27B8-4174-BF34-87186E8EB1A5}" presName="background" presStyleLbl="node0" presStyleIdx="1" presStyleCnt="3"/>
      <dgm:spPr/>
    </dgm:pt>
    <dgm:pt modelId="{0C6025A7-5EDD-4322-A8FD-50AB016F0EA2}" type="pres">
      <dgm:prSet presAssocID="{5EB38730-27B8-4174-BF34-87186E8EB1A5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771F6C-DDD3-4144-9D08-F6F3767113DB}" type="pres">
      <dgm:prSet presAssocID="{5EB38730-27B8-4174-BF34-87186E8EB1A5}" presName="hierChild2" presStyleCnt="0"/>
      <dgm:spPr/>
    </dgm:pt>
    <dgm:pt modelId="{BA8A596E-DEA4-467D-BFEA-4F8DA6B5DB2C}" type="pres">
      <dgm:prSet presAssocID="{AD7B9D31-6407-4A29-AE23-1435CBCBE798}" presName="hierRoot1" presStyleCnt="0"/>
      <dgm:spPr/>
    </dgm:pt>
    <dgm:pt modelId="{CE338973-7343-46CC-81A4-C1AF06D34C10}" type="pres">
      <dgm:prSet presAssocID="{AD7B9D31-6407-4A29-AE23-1435CBCBE798}" presName="composite" presStyleCnt="0"/>
      <dgm:spPr/>
    </dgm:pt>
    <dgm:pt modelId="{4E9019CB-1335-428C-B716-4169DC0DDA41}" type="pres">
      <dgm:prSet presAssocID="{AD7B9D31-6407-4A29-AE23-1435CBCBE798}" presName="background" presStyleLbl="node0" presStyleIdx="2" presStyleCnt="3"/>
      <dgm:spPr/>
    </dgm:pt>
    <dgm:pt modelId="{2E09BC19-FD85-4D51-A554-42DD429D02F4}" type="pres">
      <dgm:prSet presAssocID="{AD7B9D31-6407-4A29-AE23-1435CBCBE798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B9BC82-A272-4976-ADDC-4C051E6C28A4}" type="pres">
      <dgm:prSet presAssocID="{AD7B9D31-6407-4A29-AE23-1435CBCBE798}" presName="hierChild2" presStyleCnt="0"/>
      <dgm:spPr/>
    </dgm:pt>
  </dgm:ptLst>
  <dgm:cxnLst>
    <dgm:cxn modelId="{C9C4FF06-8D3C-4840-90C6-EE5E911CC315}" srcId="{5020031B-C53B-4987-B94B-BF65C957150F}" destId="{AD7B9D31-6407-4A29-AE23-1435CBCBE798}" srcOrd="2" destOrd="0" parTransId="{46B19DB6-9518-4FF9-A484-98D84B64431D}" sibTransId="{44DDDE03-8BF1-4DB0-9B92-C4F29D691902}"/>
    <dgm:cxn modelId="{373DC7AE-9EF1-4D38-BC67-A12395C2C6C5}" type="presOf" srcId="{A2E7E5C2-AD70-4100-BFF6-F76DB6C1B837}" destId="{D5C93E66-2FC1-4192-9D54-E98DC46F1B96}" srcOrd="0" destOrd="0" presId="urn:microsoft.com/office/officeart/2005/8/layout/hierarchy1"/>
    <dgm:cxn modelId="{B54A825B-EFE2-4F66-B4DE-5314016846F1}" srcId="{5020031B-C53B-4987-B94B-BF65C957150F}" destId="{5EB38730-27B8-4174-BF34-87186E8EB1A5}" srcOrd="1" destOrd="0" parTransId="{5353DE1A-83B1-46A2-965B-C76776831ABF}" sibTransId="{62504902-90C1-4EE8-BF62-E3E6D26A0115}"/>
    <dgm:cxn modelId="{47FFAEE6-6BEF-4C5B-B38D-9E676B05A8F0}" type="presOf" srcId="{5EB38730-27B8-4174-BF34-87186E8EB1A5}" destId="{0C6025A7-5EDD-4322-A8FD-50AB016F0EA2}" srcOrd="0" destOrd="0" presId="urn:microsoft.com/office/officeart/2005/8/layout/hierarchy1"/>
    <dgm:cxn modelId="{E5E28921-E6E6-4427-B813-9A1014710FBB}" srcId="{5020031B-C53B-4987-B94B-BF65C957150F}" destId="{A2E7E5C2-AD70-4100-BFF6-F76DB6C1B837}" srcOrd="0" destOrd="0" parTransId="{0E05B285-83DA-4807-B2A3-72E2C1ED313C}" sibTransId="{42F90906-2595-46FC-9064-61CD00F21F50}"/>
    <dgm:cxn modelId="{C8F76B57-A425-434C-895E-F955C16FD5E0}" type="presOf" srcId="{AD7B9D31-6407-4A29-AE23-1435CBCBE798}" destId="{2E09BC19-FD85-4D51-A554-42DD429D02F4}" srcOrd="0" destOrd="0" presId="urn:microsoft.com/office/officeart/2005/8/layout/hierarchy1"/>
    <dgm:cxn modelId="{9DD7C738-9FF3-425D-9E57-9421E6B85E11}" type="presOf" srcId="{5020031B-C53B-4987-B94B-BF65C957150F}" destId="{96F0FE2C-5E87-4C08-A9B7-352AF9FD1AEB}" srcOrd="0" destOrd="0" presId="urn:microsoft.com/office/officeart/2005/8/layout/hierarchy1"/>
    <dgm:cxn modelId="{452E5772-094C-451A-9C4D-AC30466D7A77}" type="presParOf" srcId="{96F0FE2C-5E87-4C08-A9B7-352AF9FD1AEB}" destId="{EADD296D-23B2-4DBC-BF28-58C400E12ADA}" srcOrd="0" destOrd="0" presId="urn:microsoft.com/office/officeart/2005/8/layout/hierarchy1"/>
    <dgm:cxn modelId="{6281644F-67D2-4E60-972F-82F72DEEEB67}" type="presParOf" srcId="{EADD296D-23B2-4DBC-BF28-58C400E12ADA}" destId="{4064560E-AA95-4D71-AE69-71ACF18C55F0}" srcOrd="0" destOrd="0" presId="urn:microsoft.com/office/officeart/2005/8/layout/hierarchy1"/>
    <dgm:cxn modelId="{E4091516-26E2-43A3-A627-E55F51E400CE}" type="presParOf" srcId="{4064560E-AA95-4D71-AE69-71ACF18C55F0}" destId="{B2BB5B86-3BFB-4237-BD90-E1C9158085C0}" srcOrd="0" destOrd="0" presId="urn:microsoft.com/office/officeart/2005/8/layout/hierarchy1"/>
    <dgm:cxn modelId="{8F04EBCD-49A1-4103-9D8E-ECB28A63F8C2}" type="presParOf" srcId="{4064560E-AA95-4D71-AE69-71ACF18C55F0}" destId="{D5C93E66-2FC1-4192-9D54-E98DC46F1B96}" srcOrd="1" destOrd="0" presId="urn:microsoft.com/office/officeart/2005/8/layout/hierarchy1"/>
    <dgm:cxn modelId="{392AC7B8-C183-41B1-9D56-D73D452C5553}" type="presParOf" srcId="{EADD296D-23B2-4DBC-BF28-58C400E12ADA}" destId="{9B63EC3D-33C9-4D97-B54C-501AA7CFD1C0}" srcOrd="1" destOrd="0" presId="urn:microsoft.com/office/officeart/2005/8/layout/hierarchy1"/>
    <dgm:cxn modelId="{379A653B-E218-4505-B6D7-8C0151C20A7C}" type="presParOf" srcId="{96F0FE2C-5E87-4C08-A9B7-352AF9FD1AEB}" destId="{FC790A53-A50C-4808-8CB0-0F10FB38BD1B}" srcOrd="1" destOrd="0" presId="urn:microsoft.com/office/officeart/2005/8/layout/hierarchy1"/>
    <dgm:cxn modelId="{906E2385-FDBA-4781-8AB6-9C72C5E147FF}" type="presParOf" srcId="{FC790A53-A50C-4808-8CB0-0F10FB38BD1B}" destId="{284039E1-8602-43D0-9487-114E3DFC5A55}" srcOrd="0" destOrd="0" presId="urn:microsoft.com/office/officeart/2005/8/layout/hierarchy1"/>
    <dgm:cxn modelId="{AB4C8D0E-10DD-4FB4-963E-E732614F8B97}" type="presParOf" srcId="{284039E1-8602-43D0-9487-114E3DFC5A55}" destId="{C23D1E40-A574-4282-BCB8-F655A7939F64}" srcOrd="0" destOrd="0" presId="urn:microsoft.com/office/officeart/2005/8/layout/hierarchy1"/>
    <dgm:cxn modelId="{6A0BCDB4-EB44-4EB1-92E8-CCAAE7A353C2}" type="presParOf" srcId="{284039E1-8602-43D0-9487-114E3DFC5A55}" destId="{0C6025A7-5EDD-4322-A8FD-50AB016F0EA2}" srcOrd="1" destOrd="0" presId="urn:microsoft.com/office/officeart/2005/8/layout/hierarchy1"/>
    <dgm:cxn modelId="{765DB9C2-E720-4238-8E85-8322A85F0FFA}" type="presParOf" srcId="{FC790A53-A50C-4808-8CB0-0F10FB38BD1B}" destId="{DB771F6C-DDD3-4144-9D08-F6F3767113DB}" srcOrd="1" destOrd="0" presId="urn:microsoft.com/office/officeart/2005/8/layout/hierarchy1"/>
    <dgm:cxn modelId="{0BED0971-D7E7-48FD-9746-A4597981EFFC}" type="presParOf" srcId="{96F0FE2C-5E87-4C08-A9B7-352AF9FD1AEB}" destId="{BA8A596E-DEA4-467D-BFEA-4F8DA6B5DB2C}" srcOrd="2" destOrd="0" presId="urn:microsoft.com/office/officeart/2005/8/layout/hierarchy1"/>
    <dgm:cxn modelId="{4D99E92A-B4ED-4E1B-9007-FCB5425D387B}" type="presParOf" srcId="{BA8A596E-DEA4-467D-BFEA-4F8DA6B5DB2C}" destId="{CE338973-7343-46CC-81A4-C1AF06D34C10}" srcOrd="0" destOrd="0" presId="urn:microsoft.com/office/officeart/2005/8/layout/hierarchy1"/>
    <dgm:cxn modelId="{35ECA458-61CF-486D-9030-99B0E9BF0D6A}" type="presParOf" srcId="{CE338973-7343-46CC-81A4-C1AF06D34C10}" destId="{4E9019CB-1335-428C-B716-4169DC0DDA41}" srcOrd="0" destOrd="0" presId="urn:microsoft.com/office/officeart/2005/8/layout/hierarchy1"/>
    <dgm:cxn modelId="{4874F10D-C3A0-4971-BD79-417027CA66EE}" type="presParOf" srcId="{CE338973-7343-46CC-81A4-C1AF06D34C10}" destId="{2E09BC19-FD85-4D51-A554-42DD429D02F4}" srcOrd="1" destOrd="0" presId="urn:microsoft.com/office/officeart/2005/8/layout/hierarchy1"/>
    <dgm:cxn modelId="{BC518553-570B-4533-830D-B838529E1D6E}" type="presParOf" srcId="{BA8A596E-DEA4-467D-BFEA-4F8DA6B5DB2C}" destId="{D6B9BC82-A272-4976-ADDC-4C051E6C28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6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6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7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3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2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5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0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83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83CDDD-D3B0-4F3C-918B-A57C8FC2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3" r="-2" b="8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C13BAB-7C00-4D21-A857-E3D41C0A2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1FF39A-AC3C-4066-9D4C-519AA2281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Cambridge Advanced - speaking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10" y="3945249"/>
            <a:ext cx="3412067" cy="738820"/>
          </a:xfrm>
        </p:spPr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F2BB43-1E8B-40A7-9733-9AEE76BFE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F2499BD-C67D-4CD4-9747-4DCC7EF1F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D02CAC-A533-4E24-84A6-B3171E16A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DBAF48-B17B-4AA7-9E99-4EC0C99058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C946306D-5ADD-463A-949A-DEEBA39D70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473A035-1F9A-4381-AC96-683CD2DF5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F4ED641-0671-4D88-92E6-026A8C9F1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A02EF2F-E7B1-40FC-885B-C4D89902B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D0900B6B-BE88-4409-BF64-34C066781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" r="10052" b="-2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</p:spPr>
      </p:pic>
      <p:pic>
        <p:nvPicPr>
          <p:cNvPr id="4" name="Picture 4" descr="A group of people walk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C9FEEFF7-A770-41A4-A425-C1D657134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39" r="2" b="2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180D5DB-9658-40A6-A418-7C6998222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F90BC-7548-45C4-802A-DF702D57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PART 2: comparison of photos</a:t>
            </a:r>
          </a:p>
        </p:txBody>
      </p:sp>
    </p:spTree>
    <p:extLst>
      <p:ext uri="{BB962C8B-B14F-4D97-AF65-F5344CB8AC3E}">
        <p14:creationId xmlns:p14="http://schemas.microsoft.com/office/powerpoint/2010/main" val="227475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1B26B711-3121-40B0-8377-A64F3DC00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45C4D3D-ABBA-4B4E-93E5-01E343719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DDD5E5-0097-4C6C-B266-5732EDA96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C976B-A5FE-4C9E-961D-194C5A11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EFF"/>
                </a:solidFill>
              </a:rPr>
              <a:t>SPECULATION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AB774-FC39-402C-8EEC-B2B146B9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marL="305435" indent="-305435"/>
            <a:r>
              <a:rPr lang="en-GB" b="1" dirty="0"/>
              <a:t>"It looks like..." / "They look like..."</a:t>
            </a:r>
          </a:p>
          <a:p>
            <a:pPr marL="0" indent="0">
              <a:buNone/>
            </a:pPr>
            <a:r>
              <a:rPr lang="en-GB" dirty="0"/>
              <a:t>e.g.</a:t>
            </a:r>
            <a:r>
              <a:rPr lang="en-GB" i="1" dirty="0"/>
              <a:t> </a:t>
            </a:r>
            <a:r>
              <a:rPr lang="en-GB" b="1" i="1" dirty="0">
                <a:solidFill>
                  <a:schemeClr val="accent1"/>
                </a:solidFill>
              </a:rPr>
              <a:t>It looks like</a:t>
            </a:r>
            <a:r>
              <a:rPr lang="en-GB" i="1" dirty="0"/>
              <a:t> they´re on a mountain expedition...</a:t>
            </a:r>
          </a:p>
          <a:p>
            <a:pPr marL="305435" indent="-305435"/>
            <a:r>
              <a:rPr lang="en-GB" b="1" dirty="0"/>
              <a:t>"This could be..."</a:t>
            </a:r>
          </a:p>
          <a:p>
            <a:pPr marL="0" indent="0">
              <a:buNone/>
            </a:pPr>
            <a:r>
              <a:rPr lang="en-GB" dirty="0"/>
              <a:t>e.g.</a:t>
            </a:r>
            <a:r>
              <a:rPr lang="en-GB" i="1" dirty="0"/>
              <a:t> This </a:t>
            </a:r>
            <a:r>
              <a:rPr lang="en-GB" b="1" i="1" dirty="0">
                <a:solidFill>
                  <a:schemeClr val="accent1"/>
                </a:solidFill>
              </a:rPr>
              <a:t>could </a:t>
            </a:r>
            <a:r>
              <a:rPr lang="en-GB" i="1" dirty="0"/>
              <a:t>be a personal challenge, or they </a:t>
            </a:r>
            <a:r>
              <a:rPr lang="en-GB" b="1" i="1" dirty="0">
                <a:solidFill>
                  <a:schemeClr val="accent1"/>
                </a:solidFill>
              </a:rPr>
              <a:t>might </a:t>
            </a:r>
            <a:r>
              <a:rPr lang="en-GB" i="1" dirty="0"/>
              <a:t>be doing it because...</a:t>
            </a:r>
          </a:p>
          <a:p>
            <a:pPr marL="305435" indent="-305435"/>
            <a:r>
              <a:rPr lang="en-GB" b="1" dirty="0"/>
              <a:t>"Perhaps..."</a:t>
            </a:r>
          </a:p>
          <a:p>
            <a:pPr marL="0" indent="0">
              <a:buNone/>
            </a:pPr>
            <a:r>
              <a:rPr lang="en-GB" dirty="0"/>
              <a:t>e.g. </a:t>
            </a:r>
            <a:r>
              <a:rPr lang="en-GB" b="1" i="1" dirty="0">
                <a:solidFill>
                  <a:schemeClr val="accent1"/>
                </a:solidFill>
              </a:rPr>
              <a:t>Perhaps </a:t>
            </a:r>
            <a:r>
              <a:rPr lang="en-GB" i="1" dirty="0"/>
              <a:t>they are trying to work on their team building skills...</a:t>
            </a:r>
          </a:p>
          <a:p>
            <a:pPr marL="305435" indent="-305435"/>
            <a:r>
              <a:rPr lang="en-GB" b="1" dirty="0"/>
              <a:t>"Maybe..."</a:t>
            </a:r>
          </a:p>
          <a:p>
            <a:pPr marL="0" indent="0">
              <a:buNone/>
            </a:pPr>
            <a:r>
              <a:rPr lang="en-GB" dirty="0"/>
              <a:t>e.g. .</a:t>
            </a:r>
            <a:r>
              <a:rPr lang="en-GB" i="1" dirty="0"/>
              <a:t>..Or </a:t>
            </a:r>
            <a:r>
              <a:rPr lang="en-GB" b="1" i="1" dirty="0">
                <a:solidFill>
                  <a:schemeClr val="accent1"/>
                </a:solidFill>
              </a:rPr>
              <a:t>maybe</a:t>
            </a:r>
            <a:r>
              <a:rPr lang="en-GB" i="1" dirty="0">
                <a:solidFill>
                  <a:schemeClr val="accent1"/>
                </a:solidFill>
              </a:rPr>
              <a:t> </a:t>
            </a:r>
            <a:r>
              <a:rPr lang="en-GB" i="1" dirty="0"/>
              <a:t>they are focussing on improving their personal fitness</a:t>
            </a:r>
          </a:p>
          <a:p>
            <a:pPr marL="305435" indent="-305435"/>
            <a:r>
              <a:rPr lang="en-GB" b="1" dirty="0"/>
              <a:t>"It seems as though..."</a:t>
            </a:r>
          </a:p>
          <a:p>
            <a:pPr marL="0" indent="0">
              <a:buNone/>
            </a:pPr>
            <a:r>
              <a:rPr lang="en-GB" dirty="0"/>
              <a:t>e.g</a:t>
            </a:r>
            <a:r>
              <a:rPr lang="en-GB" b="1" dirty="0"/>
              <a:t>. </a:t>
            </a:r>
            <a:r>
              <a:rPr lang="en-GB" b="1" i="1" dirty="0">
                <a:solidFill>
                  <a:schemeClr val="accent1"/>
                </a:solidFill>
              </a:rPr>
              <a:t>It seems as though </a:t>
            </a:r>
            <a:r>
              <a:rPr lang="en-GB" i="1" dirty="0"/>
              <a:t>they are enjoying it, even if it has been a long and gruelling day... </a:t>
            </a:r>
          </a:p>
        </p:txBody>
      </p:sp>
    </p:spTree>
    <p:extLst>
      <p:ext uri="{BB962C8B-B14F-4D97-AF65-F5344CB8AC3E}">
        <p14:creationId xmlns:p14="http://schemas.microsoft.com/office/powerpoint/2010/main" val="11723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3F7B5-EDC1-408A-9326-C5D88E0F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DE4E0F-33F1-4606-A20D-E5F2142E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08297"/>
          </a:xfrm>
        </p:spPr>
        <p:txBody>
          <a:bodyPr>
            <a:normAutofit fontScale="92500" lnSpcReduction="10000"/>
          </a:bodyPr>
          <a:lstStyle/>
          <a:p>
            <a:pPr marL="305435" indent="-305435"/>
            <a:r>
              <a:rPr lang="en-GB" sz="2000" dirty="0"/>
              <a:t>You only need to talk about </a:t>
            </a:r>
            <a:r>
              <a:rPr lang="en-GB" sz="2000" b="1" u="sng" dirty="0"/>
              <a:t>TWO </a:t>
            </a:r>
            <a:r>
              <a:rPr lang="en-GB" sz="2000" dirty="0"/>
              <a:t>of the three photographs</a:t>
            </a:r>
          </a:p>
          <a:p>
            <a:pPr marL="305435" indent="-305435"/>
            <a:r>
              <a:rPr lang="en-GB" sz="2000" dirty="0"/>
              <a:t>You should be </a:t>
            </a:r>
            <a:r>
              <a:rPr lang="en-GB" sz="2000" b="1" i="1" dirty="0"/>
              <a:t>comparing </a:t>
            </a:r>
            <a:r>
              <a:rPr lang="en-GB" sz="2000" dirty="0"/>
              <a:t>the photos, talking about </a:t>
            </a:r>
            <a:r>
              <a:rPr lang="en-GB" sz="2000" b="1" dirty="0"/>
              <a:t>similarities </a:t>
            </a:r>
            <a:r>
              <a:rPr lang="en-GB" sz="2000" dirty="0"/>
              <a:t>and </a:t>
            </a:r>
            <a:r>
              <a:rPr lang="en-GB" sz="2000" b="1" dirty="0"/>
              <a:t>differences, </a:t>
            </a:r>
            <a:r>
              <a:rPr lang="en-GB" sz="2000" dirty="0"/>
              <a:t>rather than simply describing</a:t>
            </a:r>
          </a:p>
          <a:p>
            <a:pPr marL="305435" indent="-305435"/>
            <a:r>
              <a:rPr lang="en-GB" sz="2000" dirty="0"/>
              <a:t>Don´t forget to answer the </a:t>
            </a:r>
            <a:r>
              <a:rPr lang="en-GB" sz="2000" b="1" dirty="0"/>
              <a:t>question </a:t>
            </a:r>
            <a:r>
              <a:rPr lang="en-GB" sz="2000" dirty="0"/>
              <a:t>that the examiner asks, and answer it </a:t>
            </a:r>
            <a:r>
              <a:rPr lang="en-GB" sz="2000" u="sng" dirty="0"/>
              <a:t>with reference to the photographs</a:t>
            </a:r>
            <a:endParaRPr lang="en-GB" sz="2000" u="sng"/>
          </a:p>
          <a:p>
            <a:pPr marL="305435" indent="-305435"/>
            <a:r>
              <a:rPr lang="en-GB" sz="2000" dirty="0"/>
              <a:t>This part of the exam is testing your ability to </a:t>
            </a:r>
            <a:r>
              <a:rPr lang="en-GB" sz="2000" b="1" i="1" dirty="0"/>
              <a:t>speculate </a:t>
            </a:r>
            <a:r>
              <a:rPr lang="en-GB" sz="2000" dirty="0"/>
              <a:t>about what might be happening in the photograph, so be prepared to use some of the phrases from the previous slide and offer a few different ideas.</a:t>
            </a:r>
          </a:p>
          <a:p>
            <a:pPr marL="305435" indent="-305435"/>
            <a:r>
              <a:rPr lang="en-GB" sz="2000" dirty="0">
                <a:ea typeface="+mn-lt"/>
                <a:cs typeface="+mn-lt"/>
              </a:rPr>
              <a:t>Try to </a:t>
            </a:r>
            <a:r>
              <a:rPr lang="en-GB" sz="2000" b="1" dirty="0">
                <a:ea typeface="+mn-lt"/>
                <a:cs typeface="+mn-lt"/>
              </a:rPr>
              <a:t>keep talking</a:t>
            </a:r>
            <a:r>
              <a:rPr lang="en-GB" sz="2000" dirty="0">
                <a:ea typeface="+mn-lt"/>
                <a:cs typeface="+mn-lt"/>
              </a:rPr>
              <a:t> until the examiner says "Thank you" (indicating your time is up). Otherwise, you risk not saying enough to demonstrate your full capabilities in English.</a:t>
            </a:r>
          </a:p>
        </p:txBody>
      </p:sp>
    </p:spTree>
    <p:extLst>
      <p:ext uri="{BB962C8B-B14F-4D97-AF65-F5344CB8AC3E}">
        <p14:creationId xmlns:p14="http://schemas.microsoft.com/office/powerpoint/2010/main" val="251348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F4EB5C-ED25-4675-8255-2F5B12CFF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14EC6E-A557-42A2-BCDC-3ABFFC5E5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5482C9-EB42-4BFE-95BF-7FD661F0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39E646-A625-4A26-86ED-BD90EDD32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9171204-6A50-40E1-B631-84CEDFC93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6C973F6-5187-412F-AACC-6E3FF8A6A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11AE14F-1B7E-41E6-B579-2F71D1350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618B4-60ED-41FF-B3DA-BB07E9BD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15" y="708498"/>
            <a:ext cx="7574507" cy="3330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 3/4: DISCUSSING AND EXCHANGING WITH YOUR PARTNER</a:t>
            </a:r>
          </a:p>
          <a:p>
            <a:endParaRPr lang="en-US" sz="5600" b="0" kern="1200" cap="all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2BB805-F7B7-4B80-A1C5-385D4DAF7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6C778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98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63FC0CD-F19B-4D9C-9C47-EB7E9D16E4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DD637-2B15-415A-A8A2-238F91B7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PART 3/4: discussing and exchanging with your partner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E70159E-5269-4C18-AA0B-D50513DB3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BBE9C8C-98B2-41C2-B47B-9A396CBA23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2ECCA3D-5ECA-4A8B-B9D7-CE6DEB72B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A9118A0-7838-4394-8538-6E91F22B0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29907"/>
              </p:ext>
            </p:extLst>
          </p:nvPr>
        </p:nvGraphicFramePr>
        <p:xfrm>
          <a:off x="635457" y="3006640"/>
          <a:ext cx="10916464" cy="345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6251">
                  <a:extLst>
                    <a:ext uri="{9D8B030D-6E8A-4147-A177-3AD203B41FA5}">
                      <a16:colId xmlns:a16="http://schemas.microsoft.com/office/drawing/2014/main" xmlns="" val="1598321152"/>
                    </a:ext>
                  </a:extLst>
                </a:gridCol>
                <a:gridCol w="5690213">
                  <a:extLst>
                    <a:ext uri="{9D8B030D-6E8A-4147-A177-3AD203B41FA5}">
                      <a16:colId xmlns:a16="http://schemas.microsoft.com/office/drawing/2014/main" xmlns="" val="2021258355"/>
                    </a:ext>
                  </a:extLst>
                </a:gridCol>
              </a:tblGrid>
              <a:tr h="4982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200" dirty="0"/>
                        <a:t>EXPRESSING AGREEMENT</a:t>
                      </a:r>
                    </a:p>
                  </a:txBody>
                  <a:tcPr marL="113238" marR="113238" marT="56619" marB="5661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200" dirty="0"/>
                        <a:t>EXPRESSING DISAGREEMENT</a:t>
                      </a:r>
                    </a:p>
                  </a:txBody>
                  <a:tcPr marL="113238" marR="113238" marT="56619" marB="56619"/>
                </a:tc>
                <a:extLst>
                  <a:ext uri="{0D108BD9-81ED-4DB2-BD59-A6C34878D82A}">
                    <a16:rowId xmlns:a16="http://schemas.microsoft.com/office/drawing/2014/main" xmlns="" val="2904356515"/>
                  </a:ext>
                </a:extLst>
              </a:tr>
              <a:tr h="837962">
                <a:tc>
                  <a:txBody>
                    <a:bodyPr/>
                    <a:lstStyle/>
                    <a:p>
                      <a:r>
                        <a:rPr lang="en-GB" sz="2200" dirty="0"/>
                        <a:t>Absolutely! / Exactly! (+ justification for response)</a:t>
                      </a:r>
                    </a:p>
                  </a:txBody>
                  <a:tcPr marL="113238" marR="113238" marT="56619" marB="56619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Sorry, but I´m not sure about that.../ I´m not sure I would agree...</a:t>
                      </a:r>
                    </a:p>
                  </a:txBody>
                  <a:tcPr marL="113238" marR="113238" marT="56619" marB="56619"/>
                </a:tc>
                <a:extLst>
                  <a:ext uri="{0D108BD9-81ED-4DB2-BD59-A6C34878D82A}">
                    <a16:rowId xmlns:a16="http://schemas.microsoft.com/office/drawing/2014/main" xmlns="" val="3855847865"/>
                  </a:ext>
                </a:extLst>
              </a:tr>
              <a:tr h="498248">
                <a:tc>
                  <a:txBody>
                    <a:bodyPr/>
                    <a:lstStyle/>
                    <a:p>
                      <a:r>
                        <a:rPr lang="en-GB" sz="2200" dirty="0"/>
                        <a:t>I completely agree, and what´s more...</a:t>
                      </a:r>
                    </a:p>
                  </a:txBody>
                  <a:tcPr marL="113238" marR="113238" marT="56619" marB="56619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That´s an interesting point, but...</a:t>
                      </a:r>
                    </a:p>
                  </a:txBody>
                  <a:tcPr marL="113238" marR="113238" marT="56619" marB="56619"/>
                </a:tc>
                <a:extLst>
                  <a:ext uri="{0D108BD9-81ED-4DB2-BD59-A6C34878D82A}">
                    <a16:rowId xmlns:a16="http://schemas.microsoft.com/office/drawing/2014/main" xmlns="" val="3607240166"/>
                  </a:ext>
                </a:extLst>
              </a:tr>
              <a:tr h="837962">
                <a:tc>
                  <a:txBody>
                    <a:bodyPr/>
                    <a:lstStyle/>
                    <a:p>
                      <a:r>
                        <a:rPr lang="en-GB" sz="2200" dirty="0"/>
                        <a:t>Yes, definitely, and I would add that...</a:t>
                      </a:r>
                    </a:p>
                  </a:txBody>
                  <a:tcPr marL="113238" marR="113238" marT="56619" marB="56619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I´m afraid I would disagree with that. Personally, I think...</a:t>
                      </a:r>
                    </a:p>
                  </a:txBody>
                  <a:tcPr marL="113238" marR="113238" marT="56619" marB="56619"/>
                </a:tc>
                <a:extLst>
                  <a:ext uri="{0D108BD9-81ED-4DB2-BD59-A6C34878D82A}">
                    <a16:rowId xmlns:a16="http://schemas.microsoft.com/office/drawing/2014/main" xmlns="" val="4188919648"/>
                  </a:ext>
                </a:extLst>
              </a:tr>
              <a:tr h="498248">
                <a:tc>
                  <a:txBody>
                    <a:bodyPr/>
                    <a:lstStyle/>
                    <a:p>
                      <a:r>
                        <a:rPr lang="en-GB" sz="2200" dirty="0"/>
                        <a:t>You´re completely right, and we also have to consider...</a:t>
                      </a:r>
                    </a:p>
                  </a:txBody>
                  <a:tcPr marL="113238" marR="113238" marT="56619" marB="56619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Really? Surely not! Don´t you think that...?</a:t>
                      </a:r>
                    </a:p>
                  </a:txBody>
                  <a:tcPr marL="113238" marR="113238" marT="56619" marB="56619"/>
                </a:tc>
                <a:extLst>
                  <a:ext uri="{0D108BD9-81ED-4DB2-BD59-A6C34878D82A}">
                    <a16:rowId xmlns:a16="http://schemas.microsoft.com/office/drawing/2014/main" xmlns="" val="29855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28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1FC09-AC32-417B-8E43-01245677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GB" b="1"/>
              <a:t>INVITING YOUR PARTNER´S IDEAS</a:t>
            </a:r>
          </a:p>
        </p:txBody>
      </p:sp>
      <p:graphicFrame>
        <p:nvGraphicFramePr>
          <p:cNvPr id="8" name="Diagram 2">
            <a:extLst>
              <a:ext uri="{FF2B5EF4-FFF2-40B4-BE49-F238E27FC236}">
                <a16:creationId xmlns:a16="http://schemas.microsoft.com/office/drawing/2014/main" xmlns="" id="{4F2C587C-1B91-48D4-B531-B647F2309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225277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3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CB74A-B19F-4AEE-AE46-C42A4161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C659E-8A01-46B2-A176-607117E0C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GB" sz="1800" dirty="0"/>
              <a:t>You do </a:t>
            </a:r>
            <a:r>
              <a:rPr lang="en-GB" sz="1800" b="1" u="sng" dirty="0"/>
              <a:t>not</a:t>
            </a:r>
            <a:r>
              <a:rPr lang="en-GB" sz="1800" b="1" dirty="0"/>
              <a:t> </a:t>
            </a:r>
            <a:r>
              <a:rPr lang="en-GB" sz="1800" dirty="0"/>
              <a:t>need to talk about all five prompts in part 3 – in fact it is much better to discuss a few of them </a:t>
            </a:r>
            <a:r>
              <a:rPr lang="en-GB" sz="1800" b="1" dirty="0"/>
              <a:t>in depth</a:t>
            </a:r>
          </a:p>
          <a:p>
            <a:pPr marL="305435" indent="-305435"/>
            <a:r>
              <a:rPr lang="en-GB" sz="1800" dirty="0"/>
              <a:t>Don't forget this is meant to be a discussion between you and your partner, and you both need to be contributing. You may need to use certain</a:t>
            </a:r>
            <a:r>
              <a:rPr lang="en-GB" sz="1800" b="1" dirty="0"/>
              <a:t> techniques to interject or to encourage your partner to share their opinion</a:t>
            </a:r>
            <a:r>
              <a:rPr lang="en-GB" sz="1800" dirty="0"/>
              <a:t> (see previous slides).</a:t>
            </a:r>
          </a:p>
          <a:p>
            <a:pPr marL="305435" indent="-305435"/>
            <a:r>
              <a:rPr lang="en-GB" sz="1800" dirty="0"/>
              <a:t>Even if you agree with your partner's point of view, don't simply repeat what they have said - try to find something else to add to the discussion and </a:t>
            </a:r>
            <a:r>
              <a:rPr lang="en-GB" sz="1800" b="1" u="sng" dirty="0"/>
              <a:t>use your own words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18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C22BA7-728F-499A-AAD2-C4F3E554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E1B1A1-E90E-4CB3-B6EB-417B523B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123316"/>
          </a:xfrm>
        </p:spPr>
        <p:txBody>
          <a:bodyPr/>
          <a:lstStyle/>
          <a:p>
            <a:pPr marL="285750" indent="-285750"/>
            <a:r>
              <a:rPr lang="en-GB" sz="1800" dirty="0"/>
              <a:t>If you can't remember a word, don't panic! Try to </a:t>
            </a:r>
            <a:r>
              <a:rPr lang="en-GB" sz="1800" b="1" dirty="0"/>
              <a:t>find another way to express your idea</a:t>
            </a:r>
            <a:r>
              <a:rPr lang="en-GB" sz="1800" dirty="0"/>
              <a:t> – even if that means having to use more words. You will show you're able to produce extended answers.</a:t>
            </a:r>
            <a:endParaRPr lang="en-US" sz="1800"/>
          </a:p>
          <a:p>
            <a:pPr marL="305435" indent="-305435"/>
            <a:r>
              <a:rPr lang="en-GB" sz="1800" dirty="0"/>
              <a:t>Remember that you can</a:t>
            </a:r>
            <a:r>
              <a:rPr lang="en-GB" sz="1800" b="1" dirty="0"/>
              <a:t> ask the examiner to repeat the instructions or a question</a:t>
            </a:r>
            <a:r>
              <a:rPr lang="en-GB" sz="1800" dirty="0"/>
              <a:t> if you're not sure what is being asked. You will not be marked down for this.</a:t>
            </a:r>
          </a:p>
          <a:p>
            <a:pPr marL="305435" indent="-305435"/>
            <a:endParaRPr lang="en-GB" dirty="0"/>
          </a:p>
          <a:p>
            <a:pPr marL="305435" indent="-305435"/>
            <a:endParaRPr lang="en-GB" dirty="0"/>
          </a:p>
          <a:p>
            <a:pPr marL="305435" indent="-305435"/>
            <a:endParaRPr lang="en-GB" dirty="0"/>
          </a:p>
          <a:p>
            <a:pPr marL="305435" indent="-30543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0375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LeftStep">
      <a:dk1>
        <a:srgbClr val="000000"/>
      </a:dk1>
      <a:lt1>
        <a:srgbClr val="FFFFFF"/>
      </a:lt1>
      <a:dk2>
        <a:srgbClr val="413524"/>
      </a:dk2>
      <a:lt2>
        <a:srgbClr val="E2E4E8"/>
      </a:lt2>
      <a:accent1>
        <a:srgbClr val="DB9026"/>
      </a:accent1>
      <a:accent2>
        <a:srgbClr val="D53717"/>
      </a:accent2>
      <a:accent3>
        <a:srgbClr val="E72958"/>
      </a:accent3>
      <a:accent4>
        <a:srgbClr val="D51795"/>
      </a:accent4>
      <a:accent5>
        <a:srgbClr val="D729E7"/>
      </a:accent5>
      <a:accent6>
        <a:srgbClr val="8733DA"/>
      </a:accent6>
      <a:hlink>
        <a:srgbClr val="5282C5"/>
      </a:hlink>
      <a:folHlink>
        <a:srgbClr val="828282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315</Words>
  <Application>Microsoft Office PowerPoint</Application>
  <PresentationFormat>Panorámica</PresentationFormat>
  <Paragraphs>44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 Nova Light</vt:lpstr>
      <vt:lpstr>Wingdings 2</vt:lpstr>
      <vt:lpstr>DividendVTI</vt:lpstr>
      <vt:lpstr>Cambridge Advanced - speaking</vt:lpstr>
      <vt:lpstr>PART 2: comparison of photos</vt:lpstr>
      <vt:lpstr>SPECULATION</vt:lpstr>
      <vt:lpstr>REMEMBER!</vt:lpstr>
      <vt:lpstr>PART 3/4: DISCUSSING AND EXCHANGING WITH YOUR PARTNER </vt:lpstr>
      <vt:lpstr>PART 3/4: discussing and exchanging with your partner</vt:lpstr>
      <vt:lpstr>INVITING YOUR PARTNER´S IDEAS</vt:lpstr>
      <vt:lpstr>Remember!</vt:lpstr>
      <vt:lpstr>General 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Cano Jaraba</dc:creator>
  <cp:lastModifiedBy>Cristina Cano Jaraba</cp:lastModifiedBy>
  <cp:revision>535</cp:revision>
  <dcterms:created xsi:type="dcterms:W3CDTF">2020-03-23T15:24:53Z</dcterms:created>
  <dcterms:modified xsi:type="dcterms:W3CDTF">2020-03-25T11:01:43Z</dcterms:modified>
</cp:coreProperties>
</file>